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mp>
</file>

<file path=ppt/media/image5.tmp>
</file>

<file path=ppt/media/image6.tmp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21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425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45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6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08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884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98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11/1/2021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79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989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11/1/2021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15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11/1/2021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44579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22A18D57-D086-4CC0-B947-6B894C1C97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2" y="-1"/>
            <a:ext cx="12192001" cy="6858000"/>
          </a:xfrm>
          <a:prstGeom prst="rect">
            <a:avLst/>
          </a:prstGeom>
          <a:ln w="28575">
            <a:noFill/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08C40F4-6A24-4867-B726-B552DB080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4BF10E-4559-4F28-91B0-3D0C2C486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B0B5A20-FCFE-4AED-B5A3-91D3DE935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6CA2F4C-8E9E-4BCD-B6E8-A68A311CA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4860256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26806-8073-485B-BFB1-391CB13E3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119" y="810623"/>
            <a:ext cx="4429556" cy="3570162"/>
          </a:xfrm>
        </p:spPr>
        <p:txBody>
          <a:bodyPr anchor="b">
            <a:normAutofit/>
          </a:bodyPr>
          <a:lstStyle/>
          <a:p>
            <a:r>
              <a:rPr lang="en-US" sz="4400" b="1" i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Final Project</a:t>
            </a:r>
            <a:br>
              <a:rPr lang="en-US" b="1" i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907ECD-E163-44E3-91A1-87C87512D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119" y="4547167"/>
            <a:ext cx="4429556" cy="1288482"/>
          </a:xfrm>
        </p:spPr>
        <p:txBody>
          <a:bodyPr>
            <a:normAutofit/>
          </a:bodyPr>
          <a:lstStyle/>
          <a:p>
            <a:r>
              <a:rPr lang="en-US" dirty="0" err="1"/>
              <a:t>t.gillett</a:t>
            </a:r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6210" y="245807"/>
            <a:ext cx="445835" cy="445835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004781B-698F-46D5-AADD-8AE921171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6210" y="245807"/>
            <a:ext cx="445835" cy="445835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003" y="561378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96FD6442-EB7D-4992-8D41-0B7FFDCB4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003" y="561378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42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85" name="Oval 384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87" name="Rectangle 386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308C40F4-6A24-4867-B726-B552DB080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390" name="Rectangle 389">
              <a:extLst>
                <a:ext uri="{FF2B5EF4-FFF2-40B4-BE49-F238E27FC236}">
                  <a16:creationId xmlns:a16="http://schemas.microsoft.com/office/drawing/2014/main" id="{954BF10E-4559-4F28-91B0-3D0C2C486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91" name="Rectangle 390">
              <a:extLst>
                <a:ext uri="{FF2B5EF4-FFF2-40B4-BE49-F238E27FC236}">
                  <a16:creationId xmlns:a16="http://schemas.microsoft.com/office/drawing/2014/main" id="{DB0B5A20-FCFE-4AED-B5A3-91D3DE935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93" name="Rectangle 392">
            <a:extLst>
              <a:ext uri="{FF2B5EF4-FFF2-40B4-BE49-F238E27FC236}">
                <a16:creationId xmlns:a16="http://schemas.microsoft.com/office/drawing/2014/main" id="{D6CA2F4C-8E9E-4BCD-B6E8-A68A311CA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4860256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F10ACF-EB97-4CBB-945A-9B8DE5BEA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429556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cap="all" spc="1500">
                <a:ea typeface="Source Sans Pro SemiBold" panose="020B0603030403020204" pitchFamily="34" charset="0"/>
              </a:rPr>
              <a:t>ACTIVE SCHOOL ZONE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6627C292-BBE6-41AE-B5A9-4C8EB38C19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8" r="2080" b="-3"/>
          <a:stretch/>
        </p:blipFill>
        <p:spPr>
          <a:xfrm>
            <a:off x="6359308" y="470930"/>
            <a:ext cx="4833901" cy="5696169"/>
          </a:xfrm>
          <a:prstGeom prst="rect">
            <a:avLst/>
          </a:prstGeom>
          <a:ln w="28575">
            <a:noFill/>
          </a:ln>
        </p:spPr>
      </p:pic>
      <p:sp>
        <p:nvSpPr>
          <p:cNvPr id="395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917" y="93773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7" name="Graphic 212">
            <a:extLst>
              <a:ext uri="{FF2B5EF4-FFF2-40B4-BE49-F238E27FC236}">
                <a16:creationId xmlns:a16="http://schemas.microsoft.com/office/drawing/2014/main" id="{96FD6442-EB7D-4992-8D41-0B7FFDCB4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917" y="93773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99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58306" y="2360859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6" name="Oval 405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2610" y="5308473"/>
            <a:ext cx="445835" cy="445835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8" name="Oval 407">
            <a:extLst>
              <a:ext uri="{FF2B5EF4-FFF2-40B4-BE49-F238E27FC236}">
                <a16:creationId xmlns:a16="http://schemas.microsoft.com/office/drawing/2014/main" id="{6004781B-698F-46D5-AADD-8AE921171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2610" y="5308473"/>
            <a:ext cx="445835" cy="445835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39210D-3FA0-4C1C-B931-C14F4DA1FA82}"/>
              </a:ext>
            </a:extLst>
          </p:cNvPr>
          <p:cNvSpPr txBox="1"/>
          <p:nvPr/>
        </p:nvSpPr>
        <p:spPr>
          <a:xfrm>
            <a:off x="566550" y="4380785"/>
            <a:ext cx="4540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displaying cluster concentration areas in 4 major locations:</a:t>
            </a:r>
          </a:p>
          <a:p>
            <a:r>
              <a:rPr lang="en-US" dirty="0"/>
              <a:t>Lat       32.86,   29.84,   30.39,  29.56</a:t>
            </a:r>
          </a:p>
          <a:p>
            <a:r>
              <a:rPr lang="en-US" dirty="0"/>
              <a:t>Long  -97.04, -95.36, -97.83, -98.48</a:t>
            </a:r>
          </a:p>
        </p:txBody>
      </p:sp>
    </p:spTree>
    <p:extLst>
      <p:ext uri="{BB962C8B-B14F-4D97-AF65-F5344CB8AC3E}">
        <p14:creationId xmlns:p14="http://schemas.microsoft.com/office/powerpoint/2010/main" val="2434847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1" name="Oval 160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3" name="Rectangle 162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 descr="Chart, map, scatter chart&#10;&#10;Description automatically generated">
            <a:extLst>
              <a:ext uri="{FF2B5EF4-FFF2-40B4-BE49-F238E27FC236}">
                <a16:creationId xmlns:a16="http://schemas.microsoft.com/office/drawing/2014/main" id="{1B416D28-D4EB-43F1-AB20-30912A4F24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"/>
          <a:stretch/>
        </p:blipFill>
        <p:spPr>
          <a:xfrm>
            <a:off x="-1" y="10"/>
            <a:ext cx="12191997" cy="6857990"/>
          </a:xfrm>
          <a:prstGeom prst="rect">
            <a:avLst/>
          </a:prstGeom>
        </p:spPr>
      </p:pic>
      <p:sp>
        <p:nvSpPr>
          <p:cNvPr id="165" name="Rectangle 164">
            <a:extLst>
              <a:ext uri="{FF2B5EF4-FFF2-40B4-BE49-F238E27FC236}">
                <a16:creationId xmlns:a16="http://schemas.microsoft.com/office/drawing/2014/main" id="{55E902CB-1D4C-4599-B01D-A1CD4D2D9F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603955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7" name="Graphic 190">
            <a:extLst>
              <a:ext uri="{FF2B5EF4-FFF2-40B4-BE49-F238E27FC236}">
                <a16:creationId xmlns:a16="http://schemas.microsoft.com/office/drawing/2014/main" id="{F3F5D407-83EF-4D7F-9DAF-4C3CEB778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6982" y="827494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C07906A-A83F-47F2-975A-C1756F44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C38730D-4164-41D4-81C0-E9A070EA8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D2539C73-C848-4608-957A-D6C016913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8736" y="533549"/>
            <a:ext cx="5356040" cy="5343028"/>
            <a:chOff x="739960" y="1925092"/>
            <a:chExt cx="4376696" cy="4366063"/>
          </a:xfrm>
        </p:grpSpPr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253EEDFE-1D2D-4938-9DF2-97FB4F709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8562" y="2003061"/>
              <a:ext cx="4288094" cy="4288094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5EA4CF2D-570F-4529-ADDA-B37CF05B6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7929" y="2003061"/>
              <a:ext cx="4288094" cy="4288094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74" name="Oval 173">
              <a:extLst>
                <a:ext uri="{FF2B5EF4-FFF2-40B4-BE49-F238E27FC236}">
                  <a16:creationId xmlns:a16="http://schemas.microsoft.com/office/drawing/2014/main" id="{CBE92B83-AFA7-40B1-9D3C-502840BAD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960" y="1925092"/>
              <a:ext cx="4288094" cy="4288094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9AF8383-5170-4960-B07E-22E7079B7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988" y="1260909"/>
            <a:ext cx="3952428" cy="28227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900" b="1" cap="all" spc="1500">
                <a:ea typeface="Source Sans Pro SemiBold" panose="020B0603030403020204" pitchFamily="34" charset="0"/>
              </a:rPr>
              <a:t>Where&amp; how  Are We dispersing?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DC620-EE83-4496-93E4-9C852A565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032" y="4175698"/>
            <a:ext cx="3330341" cy="9207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500" cap="all" spc="400" dirty="0"/>
              <a:t>Now we can see how many are in each cluster location on the map.</a:t>
            </a:r>
          </a:p>
        </p:txBody>
      </p:sp>
      <p:sp>
        <p:nvSpPr>
          <p:cNvPr id="176" name="Graphic 212">
            <a:extLst>
              <a:ext uri="{FF2B5EF4-FFF2-40B4-BE49-F238E27FC236}">
                <a16:creationId xmlns:a16="http://schemas.microsoft.com/office/drawing/2014/main" id="{19A55484-B97B-45ED-A47D-EBECAC290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0898" y="4861481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8" name="Graphic 212">
            <a:extLst>
              <a:ext uri="{FF2B5EF4-FFF2-40B4-BE49-F238E27FC236}">
                <a16:creationId xmlns:a16="http://schemas.microsoft.com/office/drawing/2014/main" id="{B31CB7B9-2B8F-4AD6-9FFE-5DAE8E132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0898" y="4861481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55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6" name="Oval 65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95919CA-4568-4F54-A2C0-2B54BD78A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0308" y="-1"/>
            <a:ext cx="5444906" cy="518316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CF85B11F-FA15-48B8-BF04-463A37544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9300" y="0"/>
            <a:ext cx="5444906" cy="5161894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8" name="Freeform: Shape 77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016" y="0"/>
            <a:ext cx="5444905" cy="50468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AD18B6-8D22-4635-8818-F889E8C00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1" y="476435"/>
            <a:ext cx="4024032" cy="28857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000" b="1" cap="all" spc="1500">
                <a:ea typeface="Source Sans Pro SemiBold" panose="020B0603030403020204" pitchFamily="34" charset="0"/>
              </a:rPr>
              <a:t>As we zoom closer to each cluster, we see where the larger populations are trending</a:t>
            </a:r>
          </a:p>
        </p:txBody>
      </p:sp>
      <p:sp>
        <p:nvSpPr>
          <p:cNvPr id="80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82" name="Graphic 212">
            <a:extLst>
              <a:ext uri="{FF2B5EF4-FFF2-40B4-BE49-F238E27FC236}">
                <a16:creationId xmlns:a16="http://schemas.microsoft.com/office/drawing/2014/main" id="{BB90F3FC-186F-4608-93AA-7EE24F682E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7" name="Picture 6" descr="Timeline&#10;&#10;Description automatically generated">
            <a:extLst>
              <a:ext uri="{FF2B5EF4-FFF2-40B4-BE49-F238E27FC236}">
                <a16:creationId xmlns:a16="http://schemas.microsoft.com/office/drawing/2014/main" id="{1CFFFC80-AEDE-4FF7-9F13-AF9053FE7E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582990" y="94073"/>
            <a:ext cx="3471052" cy="1964109"/>
          </a:xfrm>
          <a:prstGeom prst="rect">
            <a:avLst/>
          </a:prstGeom>
        </p:spPr>
      </p:pic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B7D9DE7C-F526-47D0-A849-212A8708C4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7" r="17587"/>
          <a:stretch/>
        </p:blipFill>
        <p:spPr>
          <a:xfrm>
            <a:off x="5534026" y="2152255"/>
            <a:ext cx="5274190" cy="47057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8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49330" y="2740963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1" name="Oval 90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7710" y="51953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13811CB9-0334-4316-8B54-711C0F3BE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7710" y="5195363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62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15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17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45C53-E49B-46CA-B36C-19732A909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cap="all" spc="1500" dirty="0">
                <a:ea typeface="Source Sans Pro SemiBold" panose="020B0603030403020204" pitchFamily="34" charset="0"/>
              </a:rPr>
              <a:t>Crashes Per Day of Week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41" name="Rectangle 25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5" name="Freeform: Shape 31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32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33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34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9" name="Content Placeholder 8" descr="Chart, scatter chart&#10;&#10;Description automatically generated">
            <a:extLst>
              <a:ext uri="{FF2B5EF4-FFF2-40B4-BE49-F238E27FC236}">
                <a16:creationId xmlns:a16="http://schemas.microsoft.com/office/drawing/2014/main" id="{F3EBC10C-DC82-445E-92F8-D4AD4D3EB0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996" y="1126418"/>
            <a:ext cx="3526420" cy="4594684"/>
          </a:xfrm>
          <a:prstGeom prst="rect">
            <a:avLst/>
          </a:prstGeom>
          <a:ln w="28575">
            <a:noFill/>
          </a:ln>
        </p:spPr>
      </p:pic>
      <p:sp>
        <p:nvSpPr>
          <p:cNvPr id="38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0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10FA9B-A4B4-41B9-BA3B-27463D9394E6}"/>
              </a:ext>
            </a:extLst>
          </p:cNvPr>
          <p:cNvSpPr txBox="1"/>
          <p:nvPr/>
        </p:nvSpPr>
        <p:spPr>
          <a:xfrm>
            <a:off x="677119" y="4380785"/>
            <a:ext cx="4665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you can see, there tends to be more accidents on Tuesdays. </a:t>
            </a:r>
          </a:p>
        </p:txBody>
      </p:sp>
    </p:spTree>
    <p:extLst>
      <p:ext uri="{BB962C8B-B14F-4D97-AF65-F5344CB8AC3E}">
        <p14:creationId xmlns:p14="http://schemas.microsoft.com/office/powerpoint/2010/main" val="1218249070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33B589"/>
      </a:accent1>
      <a:accent2>
        <a:srgbClr val="2FB1BC"/>
      </a:accent2>
      <a:accent3>
        <a:srgbClr val="5DA5ED"/>
      </a:accent3>
      <a:accent4>
        <a:srgbClr val="4E5BEB"/>
      </a:accent4>
      <a:accent5>
        <a:srgbClr val="986EEE"/>
      </a:accent5>
      <a:accent6>
        <a:srgbClr val="C34EEB"/>
      </a:accent6>
      <a:hlink>
        <a:srgbClr val="AE6981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98</Words>
  <Application>Microsoft Office PowerPoint</Application>
  <PresentationFormat>Widescreen</PresentationFormat>
  <Paragraphs>11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Montserrat</vt:lpstr>
      <vt:lpstr>Source Sans Pro</vt:lpstr>
      <vt:lpstr>FunkyShapesDarkVTI</vt:lpstr>
      <vt:lpstr>Final Project </vt:lpstr>
      <vt:lpstr>ACTIVE SCHOOL ZONE</vt:lpstr>
      <vt:lpstr>Where&amp; how  Are We dispersing? </vt:lpstr>
      <vt:lpstr>As we zoom closer to each cluster, we see where the larger populations are trending</vt:lpstr>
      <vt:lpstr>Crashes Per Day of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</dc:title>
  <dc:creator>Gillett Tameka</dc:creator>
  <cp:lastModifiedBy>Gillett Tameka</cp:lastModifiedBy>
  <cp:revision>1</cp:revision>
  <dcterms:created xsi:type="dcterms:W3CDTF">2021-11-01T01:31:27Z</dcterms:created>
  <dcterms:modified xsi:type="dcterms:W3CDTF">2021-11-01T03:13:33Z</dcterms:modified>
</cp:coreProperties>
</file>

<file path=docProps/thumbnail.jpeg>
</file>